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2C82-E579-4C72-8E02-1EC21260F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8DF09-38B2-4172-9F70-68905DAAA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4FC8C-67CB-4E65-9052-2BC8DFC8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659FB-0964-4FC2-B7B6-64924C9A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CFEF7-A8DD-4C06-AF69-89CC79E7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83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1546-EAC6-48F9-8C3E-E63896F4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0FF7D-DC47-4560-ACAB-6EFD4D687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A1C5B-5E93-485A-A651-A55BFD47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250E4-D516-4E57-9BDD-D58E3278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CEFED-4827-43AB-8D73-C27281E8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39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5FC12-4A45-42E4-971E-88C7BB75D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76F2D-C1AA-44F1-8CB1-A9F972BE8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0F58F-9242-4957-BEAF-2CF54215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B853-5EA1-445C-BFC7-558CBF35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C5D17-AADE-47E7-BF77-C026C14F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73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1AA9-430A-4561-8737-A9458649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D44BA-48EB-4F3B-8C61-549B4BEE8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8878B-89F3-4523-839A-D3A4980F0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28F0D-44C8-40F2-8A75-E8722681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E7E60-8A02-4485-A830-F421B20D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34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F074-EF69-4F29-970F-6AAE3636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46F56-DDB7-45E0-B442-1EA891E50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66D3D-EE31-4CCF-86F1-66E6D191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DC48F-90AC-4864-888C-F7EF8BD5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B6CE9-179B-4018-A449-D37AAD3A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59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34A1-B9B3-403F-B103-5F24EB95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8BF4-091A-453A-B8F8-13B5CDEA0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6D7F-9EDA-4EEF-8E7C-956C88FE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AB304-551D-4E17-927C-A01E40EF5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C542E-B074-46C7-9FEA-3032BB83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77801-702C-4503-9502-09C0A755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568E-892B-476C-A4EB-C738C19E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5F849-40BD-4926-B66B-B69E30F3A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81CCA-AC1B-4867-9AB0-A934DFEDA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F40FF-C7B8-41E8-89FE-4CB1A7BE0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6848F-79B5-4ACB-BE5A-40DD02435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59040E-91AB-4BA0-B5E9-19AA565C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3D564-FB1F-4162-8B68-9C755195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0A047-2209-4A48-A401-126FF198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54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EFFE-43E8-4B9B-B962-6573D56D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65877-CFAE-4724-B6D8-EB2FD67C8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18BFB-E67C-4450-B267-2B63FC2C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1F56F-C584-4890-8F72-F236E2D0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41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72CB1-539F-4B06-88A2-7EB9A496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168FAA-E3E0-4A6A-B790-759812E1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4D560-6710-43C9-B0E6-CF84F797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31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BC55-ADAC-495B-AA31-8E5AD263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911DD-1F2B-4E6E-8750-6FF35B8AA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AD2A8-76B4-482A-977B-40F094769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3191B-6FCF-4B35-858E-48A8AE44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5D1C6-42E2-41F6-99A1-147B7DC6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8A96B-ECC0-40F5-8282-2EDA439D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47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5C46-19EB-46DC-9F3C-7F480C0F1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6FA3B-4B87-4233-91D1-40F80A6E9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5A7B2-1055-4036-9F3B-F5877C6A9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61ED0-1569-4DBA-81F2-FD951FEF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134DA-DFEA-438B-ACDB-58F287E9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391F9-52A5-4B12-A96A-78C42135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09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E0B9A-F78C-4F6B-81CB-80BEEAE3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78B4-5F89-47DD-84A5-491E23E8D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552E1-DB6A-4E4E-9BAA-FD5924BE2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853D6-A6A8-4B4E-9115-C0AB47C8A6E7}" type="datetimeFigureOut">
              <a:rPr lang="en-IN" smtClean="0"/>
              <a:t>06-03-2021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376D-347B-492C-9736-8D304D286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F4346-907B-4397-95F5-348F1BD0D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734E0-A937-4CB7-8DA2-D13D99184D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04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naveen.doddapaneni@symphonize.co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4A7A-4C44-4402-A413-3268DB0B6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9EBF1-6049-4AAD-BD5F-75DE00063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9BD0A-575C-40C9-8472-5E2996E2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72"/>
            <a:ext cx="12192000" cy="6439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DB303-3C38-461E-A7C4-0E98CC07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72"/>
            <a:ext cx="12192000" cy="64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9D217-567F-4F56-BD20-BDFF7AF2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505"/>
            <a:ext cx="12192000" cy="636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2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10196-1777-45E8-B147-4815C6B5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03"/>
            <a:ext cx="12192000" cy="622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4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646EE-DB78-49F2-91AE-D55A39734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810"/>
            <a:ext cx="12192000" cy="63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1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5BD61-7FFE-483C-BE01-E22B7C71D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16"/>
            <a:ext cx="12192000" cy="640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6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286B2-39DD-468E-A20D-808E6BBD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96"/>
            <a:ext cx="12192000" cy="64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03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B8569E-58BE-4166-98DA-5342722F46F0}"/>
              </a:ext>
            </a:extLst>
          </p:cNvPr>
          <p:cNvSpPr txBox="1"/>
          <p:nvPr/>
        </p:nvSpPr>
        <p:spPr>
          <a:xfrm>
            <a:off x="3048778" y="2828836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Data Source=192.168.200.23\</a:t>
            </a:r>
            <a:r>
              <a:rPr lang="en-IN" dirty="0" err="1"/>
              <a:t>pbi;Initial</a:t>
            </a:r>
            <a:r>
              <a:rPr lang="en-IN" dirty="0"/>
              <a:t> </a:t>
            </a:r>
            <a:r>
              <a:rPr lang="en-IN" dirty="0" err="1"/>
              <a:t>Catalog</a:t>
            </a:r>
            <a:r>
              <a:rPr lang="en-IN" dirty="0"/>
              <a:t>=QA_Central_2016;Persist Security Info=</a:t>
            </a:r>
            <a:r>
              <a:rPr lang="en-IN" dirty="0" err="1"/>
              <a:t>True;User</a:t>
            </a:r>
            <a:r>
              <a:rPr lang="en-IN" dirty="0"/>
              <a:t> ID=</a:t>
            </a:r>
            <a:r>
              <a:rPr lang="en-IN" dirty="0" err="1"/>
              <a:t>root;Password</a:t>
            </a:r>
            <a:r>
              <a:rPr lang="en-IN" dirty="0"/>
              <a:t>=NY9pAim4uUU4v7UBJP9GeUxziV9;MultipleActiveResultSets=True;</a:t>
            </a:r>
          </a:p>
        </p:txBody>
      </p:sp>
    </p:spTree>
    <p:extLst>
      <p:ext uri="{BB962C8B-B14F-4D97-AF65-F5344CB8AC3E}">
        <p14:creationId xmlns:p14="http://schemas.microsoft.com/office/powerpoint/2010/main" val="106452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26F86-1FD2-491D-A032-9ECCAE28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68"/>
            <a:ext cx="12192000" cy="62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57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DA0A9-0AE5-44CD-93AC-776D5514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08"/>
            <a:ext cx="12192000" cy="63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07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B0017-F456-4135-942D-0E19CFA9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511"/>
            <a:ext cx="12192000" cy="636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70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F86A4-C249-423A-8066-23896D0F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51"/>
            <a:ext cx="12192000" cy="66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0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B41C5-680E-4D4D-BA35-349A85D3B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717"/>
            <a:ext cx="12192000" cy="64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0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6334F-AD56-490A-8B21-B0817C9D2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0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4F1A4-9F50-42E9-8E6E-8A31E316B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68"/>
            <a:ext cx="12192000" cy="63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55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D91D2-F7FC-48A6-A0FC-CD2F3978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96"/>
            <a:ext cx="12192000" cy="64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3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2EE17-9E7B-4ED7-98E3-981E8C02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85"/>
            <a:ext cx="12192000" cy="648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A5E2D-4A20-4466-AF49-6E33BAF1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30"/>
            <a:ext cx="12192000" cy="64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43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A2A7C-8EFA-48CC-AA28-8B6E532C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348"/>
            <a:ext cx="12192000" cy="631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85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4CFB7-6943-416C-95E3-53EA93CA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957"/>
            <a:ext cx="12192000" cy="64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36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620EB-8654-4534-9083-9575A8ED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90"/>
            <a:ext cx="12192000" cy="667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11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347F0-BE64-445C-9358-80CA8CB23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11"/>
            <a:ext cx="12192000" cy="6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21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D541B9-80A7-42EC-8538-9D533A526205}"/>
              </a:ext>
            </a:extLst>
          </p:cNvPr>
          <p:cNvSpPr txBox="1"/>
          <p:nvPr/>
        </p:nvSpPr>
        <p:spPr>
          <a:xfrm>
            <a:off x="285226" y="-132776"/>
            <a:ext cx="8861106" cy="504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                                   Value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notification_content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A new build(PBI-Backend) is deployed to the QA environment  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notification_email_cc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ashok@symphonize.com; sridhar@symphonize.com; sivaram.boppana@symphonize.com; </a:t>
            </a:r>
            <a:r>
              <a:rPr lang="en-IN" sz="1800" b="1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naveen.doddapaneni@symphonize.com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notification_email_subject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#{Octopus.Project.Name} #{Octopus.Release.Number} deployed to #{Octopus.Environment.Name}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notification_email_to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Yogita.Karangula@symphonize.com; suresh.dasari@symphonize.com; sudha.vemulapalli@symphonize.com; Kshutritha.Kanna@symphonize.com; Riyaz.Muhammad@symphonize.com; hari.boyapati@symphonize.com; vijay.jupudi@symphonize.com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89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87DBA-8221-4E29-83B6-E20B01333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742"/>
            <a:ext cx="12192000" cy="62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0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BF3B3-4189-4F11-8975-DC18EE51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554"/>
            <a:ext cx="12192000" cy="62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176C0C-0660-4581-9476-67B1AFF9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47"/>
            <a:ext cx="12192000" cy="66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9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1B062-5F97-4CFC-926B-2EBA3813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537"/>
            <a:ext cx="12192000" cy="622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1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213EB-7109-499A-9E5C-FB63E190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96"/>
            <a:ext cx="12192000" cy="66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B5D3C-9AC4-4667-8D67-4CE45AC6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6"/>
            <a:ext cx="12192000" cy="66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0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19615-2A48-4772-9F12-BB9828A0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67"/>
            <a:ext cx="12192000" cy="66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58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176</Words>
  <Application>Microsoft Office PowerPoint</Application>
  <PresentationFormat>Widescreen</PresentationFormat>
  <Paragraphs>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SESPL</dc:creator>
  <cp:lastModifiedBy>SESPL</cp:lastModifiedBy>
  <cp:revision>4</cp:revision>
  <dcterms:created xsi:type="dcterms:W3CDTF">2021-03-06T07:05:14Z</dcterms:created>
  <dcterms:modified xsi:type="dcterms:W3CDTF">2021-03-06T07:36:52Z</dcterms:modified>
</cp:coreProperties>
</file>